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46B0E-7D5B-4E16-92AF-DA9D2C4BD3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4FEDFA28-94FB-4485-9A2A-9D6F49109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FBC6E984-BB68-4C4E-A00B-22C4ED337827}"/>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5" name="Tijdelijke aanduiding voor voettekst 4">
            <a:extLst>
              <a:ext uri="{FF2B5EF4-FFF2-40B4-BE49-F238E27FC236}">
                <a16:creationId xmlns:a16="http://schemas.microsoft.com/office/drawing/2014/main" id="{7D3FF9B0-9BF7-4C43-AAAF-DDF5EC7BC75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03525EA-1A0F-4C5F-BB43-4E5CFD8438E0}"/>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30255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ECE0D-CE69-41E7-A07B-D41D86E1DF8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4C64AA9F-2BD8-460C-B35D-868D11D5DA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DFEC95CA-0B98-417B-9214-FA1472BCDEF9}"/>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5" name="Tijdelijke aanduiding voor voettekst 4">
            <a:extLst>
              <a:ext uri="{FF2B5EF4-FFF2-40B4-BE49-F238E27FC236}">
                <a16:creationId xmlns:a16="http://schemas.microsoft.com/office/drawing/2014/main" id="{98099632-2F5D-4D6C-820E-8FE59A62DA5E}"/>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1D85F91-BD61-407A-B3A0-98B7F6E66519}"/>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179124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0905D6-84B4-4390-B7B6-A1553A91E8CE}"/>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04C2D05B-9EAB-4BCA-A9C5-3DE62CF599E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2BDF0C8D-1921-41EF-9201-CFED5049DAF5}"/>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5" name="Tijdelijke aanduiding voor voettekst 4">
            <a:extLst>
              <a:ext uri="{FF2B5EF4-FFF2-40B4-BE49-F238E27FC236}">
                <a16:creationId xmlns:a16="http://schemas.microsoft.com/office/drawing/2014/main" id="{33CEF6E6-9843-4014-9104-3E8BEA93A4B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C5DABE0B-EA9C-427D-B9DF-2A0C6E0A935E}"/>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227464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071E0-782E-4C0E-B61C-E8044ED72A26}"/>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AB02DF64-8513-4BC9-A21F-3419984BD18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5FC5536E-BF18-43F9-86FF-CD1080F005CE}"/>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5" name="Tijdelijke aanduiding voor voettekst 4">
            <a:extLst>
              <a:ext uri="{FF2B5EF4-FFF2-40B4-BE49-F238E27FC236}">
                <a16:creationId xmlns:a16="http://schemas.microsoft.com/office/drawing/2014/main" id="{4EB9889C-EB02-4F8B-85B4-07850ECF7575}"/>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DEEC2DC1-00E9-4707-8951-1376D4565893}"/>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9739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B2D78-43AB-4584-A102-2F93C83E12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A014949C-EEDD-44CA-A03B-3F03844D4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CF2BC8-8941-427D-97E0-9CAD61AFE175}"/>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5" name="Tijdelijke aanduiding voor voettekst 4">
            <a:extLst>
              <a:ext uri="{FF2B5EF4-FFF2-40B4-BE49-F238E27FC236}">
                <a16:creationId xmlns:a16="http://schemas.microsoft.com/office/drawing/2014/main" id="{7DEAFDCD-A6F7-4F51-B972-FCD23D2A77A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09ECA3E-951B-4E2A-AA50-0B5F600E0D26}"/>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350614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718E2-E66A-4A6D-BB07-9A7FF6B07F92}"/>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4DA69E00-7CDC-44F7-9FE4-144E26B15EE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BFA2CA37-F76F-4179-82FE-C0FFDBFD793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EE964C8B-26C3-4426-B3C0-426342A033E9}"/>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6" name="Tijdelijke aanduiding voor voettekst 5">
            <a:extLst>
              <a:ext uri="{FF2B5EF4-FFF2-40B4-BE49-F238E27FC236}">
                <a16:creationId xmlns:a16="http://schemas.microsoft.com/office/drawing/2014/main" id="{74DA4739-BD5E-44AE-B73B-7E5D88B1B3EE}"/>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CEEAB0E8-157A-48BB-A730-ACB232A67FD9}"/>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374431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A6FF-01D9-4A7B-8A1D-9829092F50C9}"/>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824A109A-AFE9-404F-9734-24A08DE21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F456AE-9C63-44AD-8E83-F56A815AB1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9FFA3D7F-C70C-4598-8E86-DD31D3B2B1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8F4690D-230F-417F-8833-8B533C3F2DD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6E5CFAA6-3A86-4841-8502-11E417107872}"/>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8" name="Tijdelijke aanduiding voor voettekst 7">
            <a:extLst>
              <a:ext uri="{FF2B5EF4-FFF2-40B4-BE49-F238E27FC236}">
                <a16:creationId xmlns:a16="http://schemas.microsoft.com/office/drawing/2014/main" id="{554C007E-FBA0-4E56-969B-98CD10D63A78}"/>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D9B81A21-4791-4A76-9E61-996ABAF44C80}"/>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365009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1163D-F315-4F90-8EB0-3E27CA57EF49}"/>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D973C07C-F83E-4426-A150-CAB31CEA331D}"/>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4" name="Tijdelijke aanduiding voor voettekst 3">
            <a:extLst>
              <a:ext uri="{FF2B5EF4-FFF2-40B4-BE49-F238E27FC236}">
                <a16:creationId xmlns:a16="http://schemas.microsoft.com/office/drawing/2014/main" id="{3A4E9422-0A74-4F3F-8DF4-D6933A7628E1}"/>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3BF593A2-10C0-40EF-9ABD-4A963A59BE62}"/>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338435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C8E8C36-74C8-4F26-B694-892EA29A08A4}"/>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3" name="Tijdelijke aanduiding voor voettekst 2">
            <a:extLst>
              <a:ext uri="{FF2B5EF4-FFF2-40B4-BE49-F238E27FC236}">
                <a16:creationId xmlns:a16="http://schemas.microsoft.com/office/drawing/2014/main" id="{6C1F95A8-90B3-4C64-951B-CB2B27D1CBF2}"/>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2BF23ED8-29E0-4689-A69E-FA64CF88BFE3}"/>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180811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45D1C-BD20-41C6-B8DB-15F60B15F9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1B1CB132-4C47-4095-9EEE-458C95394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DCA8CCF2-2454-425C-A6EC-58D1C5605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4A8209-DD94-49F9-8ADC-E9C43D392F90}"/>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6" name="Tijdelijke aanduiding voor voettekst 5">
            <a:extLst>
              <a:ext uri="{FF2B5EF4-FFF2-40B4-BE49-F238E27FC236}">
                <a16:creationId xmlns:a16="http://schemas.microsoft.com/office/drawing/2014/main" id="{5F3AB74D-029C-4E4A-8182-BA22B0424AB7}"/>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A1E91803-E1ED-409D-A81E-E82799CA7085}"/>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151819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C579E-DD87-4378-928D-33A0872E283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08CD5F9C-6BE1-49D3-BD2C-8C768E522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EA3B511B-F038-4F5E-B711-FEBA8F47D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404443-055A-4235-90DD-9B7F0EA4C0D3}"/>
              </a:ext>
            </a:extLst>
          </p:cNvPr>
          <p:cNvSpPr>
            <a:spLocks noGrp="1"/>
          </p:cNvSpPr>
          <p:nvPr>
            <p:ph type="dt" sz="half" idx="10"/>
          </p:nvPr>
        </p:nvSpPr>
        <p:spPr/>
        <p:txBody>
          <a:bodyPr/>
          <a:lstStyle/>
          <a:p>
            <a:fld id="{3AD9A5E5-AF09-4B87-874D-DDE9BF401EDA}" type="datetimeFigureOut">
              <a:rPr lang="en-GB" smtClean="0"/>
              <a:t>11/01/2022</a:t>
            </a:fld>
            <a:endParaRPr lang="en-GB"/>
          </a:p>
        </p:txBody>
      </p:sp>
      <p:sp>
        <p:nvSpPr>
          <p:cNvPr id="6" name="Tijdelijke aanduiding voor voettekst 5">
            <a:extLst>
              <a:ext uri="{FF2B5EF4-FFF2-40B4-BE49-F238E27FC236}">
                <a16:creationId xmlns:a16="http://schemas.microsoft.com/office/drawing/2014/main" id="{6D47956D-A0C3-4BB9-8DB6-AAD636DE3F4F}"/>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736A808-1F0B-4ACD-AB2B-82296786B63C}"/>
              </a:ext>
            </a:extLst>
          </p:cNvPr>
          <p:cNvSpPr>
            <a:spLocks noGrp="1"/>
          </p:cNvSpPr>
          <p:nvPr>
            <p:ph type="sldNum" sz="quarter" idx="12"/>
          </p:nvPr>
        </p:nvSpPr>
        <p:spPr/>
        <p:txBody>
          <a:bodyPr/>
          <a:lstStyle/>
          <a:p>
            <a:fld id="{9A879F9F-7557-4132-8780-59D611EC10F5}" type="slidenum">
              <a:rPr lang="en-GB" smtClean="0"/>
              <a:t>‹nr.›</a:t>
            </a:fld>
            <a:endParaRPr lang="en-GB"/>
          </a:p>
        </p:txBody>
      </p:sp>
    </p:spTree>
    <p:extLst>
      <p:ext uri="{BB962C8B-B14F-4D97-AF65-F5344CB8AC3E}">
        <p14:creationId xmlns:p14="http://schemas.microsoft.com/office/powerpoint/2010/main" val="37370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1F9835-C215-46E5-905F-FC3AD00A9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EC2362B-FD6D-4651-A758-2F40E2280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C39FDE2-C0D6-45D0-A243-3F5CEC4AC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9A5E5-AF09-4B87-874D-DDE9BF401EDA}" type="datetimeFigureOut">
              <a:rPr lang="en-GB" smtClean="0"/>
              <a:t>11/01/2022</a:t>
            </a:fld>
            <a:endParaRPr lang="en-GB"/>
          </a:p>
        </p:txBody>
      </p:sp>
      <p:sp>
        <p:nvSpPr>
          <p:cNvPr id="5" name="Tijdelijke aanduiding voor voettekst 4">
            <a:extLst>
              <a:ext uri="{FF2B5EF4-FFF2-40B4-BE49-F238E27FC236}">
                <a16:creationId xmlns:a16="http://schemas.microsoft.com/office/drawing/2014/main" id="{D8E6EAE3-2984-4E8C-88A8-09F3B2D3E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A67AE8A0-900F-4BE3-AC49-22007B1AD2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79F9F-7557-4132-8780-59D611EC10F5}" type="slidenum">
              <a:rPr lang="en-GB" smtClean="0"/>
              <a:t>‹nr.›</a:t>
            </a:fld>
            <a:endParaRPr lang="en-GB"/>
          </a:p>
        </p:txBody>
      </p:sp>
    </p:spTree>
    <p:extLst>
      <p:ext uri="{BB962C8B-B14F-4D97-AF65-F5344CB8AC3E}">
        <p14:creationId xmlns:p14="http://schemas.microsoft.com/office/powerpoint/2010/main" val="151864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fi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CBAB6E-B655-48A3-BF59-43EFE4DE7CB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Afbeelding 5" descr="Afbeelding met persoon, tafel, binnen&#10;&#10;Automatisch gegenereerde beschrijving">
            <a:extLst>
              <a:ext uri="{FF2B5EF4-FFF2-40B4-BE49-F238E27FC236}">
                <a16:creationId xmlns:a16="http://schemas.microsoft.com/office/drawing/2014/main" id="{CF7F9A47-438C-4611-93FE-3077F8296DDF}"/>
              </a:ext>
            </a:extLst>
          </p:cNvPr>
          <p:cNvPicPr>
            <a:picLocks noChangeAspect="1"/>
          </p:cNvPicPr>
          <p:nvPr/>
        </p:nvPicPr>
        <p:blipFill rotWithShape="1">
          <a:blip r:embed="rId2">
            <a:extLst>
              <a:ext uri="{28A0092B-C50C-407E-A947-70E740481C1C}">
                <a14:useLocalDpi xmlns:a14="http://schemas.microsoft.com/office/drawing/2010/main" val="0"/>
              </a:ext>
            </a:extLst>
          </a:blip>
          <a:srcRect b="10065"/>
          <a:stretch/>
        </p:blipFill>
        <p:spPr>
          <a:xfrm>
            <a:off x="178905" y="3603482"/>
            <a:ext cx="6096000" cy="3045374"/>
          </a:xfrm>
          <a:prstGeom prst="rect">
            <a:avLst/>
          </a:prstGeom>
        </p:spPr>
      </p:pic>
      <p:pic>
        <p:nvPicPr>
          <p:cNvPr id="10" name="Afbeelding 9" descr="Afbeelding met tekst, binnen&#10;&#10;Automatisch gegenereerde beschrijving">
            <a:extLst>
              <a:ext uri="{FF2B5EF4-FFF2-40B4-BE49-F238E27FC236}">
                <a16:creationId xmlns:a16="http://schemas.microsoft.com/office/drawing/2014/main" id="{AEDD6754-D2EE-427D-AD5C-59BF9873C57D}"/>
              </a:ext>
            </a:extLst>
          </p:cNvPr>
          <p:cNvPicPr>
            <a:picLocks noChangeAspect="1"/>
          </p:cNvPicPr>
          <p:nvPr/>
        </p:nvPicPr>
        <p:blipFill rotWithShape="1">
          <a:blip r:embed="rId3">
            <a:extLst>
              <a:ext uri="{28A0092B-C50C-407E-A947-70E740481C1C}">
                <a14:useLocalDpi xmlns:a14="http://schemas.microsoft.com/office/drawing/2010/main" val="0"/>
              </a:ext>
            </a:extLst>
          </a:blip>
          <a:srcRect l="12031" t="27517" b="19845"/>
          <a:stretch/>
        </p:blipFill>
        <p:spPr>
          <a:xfrm rot="16200000">
            <a:off x="7729753" y="2365513"/>
            <a:ext cx="6439708" cy="2126977"/>
          </a:xfrm>
          <a:prstGeom prst="rect">
            <a:avLst/>
          </a:prstGeom>
        </p:spPr>
      </p:pic>
      <p:pic>
        <p:nvPicPr>
          <p:cNvPr id="12" name="Afbeelding 11" descr="Afbeelding met persoon, muur, binnen&#10;&#10;Automatisch gegenereerde beschrijving">
            <a:extLst>
              <a:ext uri="{FF2B5EF4-FFF2-40B4-BE49-F238E27FC236}">
                <a16:creationId xmlns:a16="http://schemas.microsoft.com/office/drawing/2014/main" id="{C33009DE-8F20-4370-B9BC-61218E50F8EF}"/>
              </a:ext>
            </a:extLst>
          </p:cNvPr>
          <p:cNvPicPr>
            <a:picLocks noChangeAspect="1"/>
          </p:cNvPicPr>
          <p:nvPr/>
        </p:nvPicPr>
        <p:blipFill rotWithShape="1">
          <a:blip r:embed="rId4">
            <a:extLst>
              <a:ext uri="{28A0092B-C50C-407E-A947-70E740481C1C}">
                <a14:useLocalDpi xmlns:a14="http://schemas.microsoft.com/office/drawing/2010/main" val="0"/>
              </a:ext>
            </a:extLst>
          </a:blip>
          <a:srcRect t="25809" b="4110"/>
          <a:stretch/>
        </p:blipFill>
        <p:spPr>
          <a:xfrm>
            <a:off x="178905" y="209144"/>
            <a:ext cx="6096000" cy="3219856"/>
          </a:xfrm>
          <a:prstGeom prst="rect">
            <a:avLst/>
          </a:prstGeom>
        </p:spPr>
      </p:pic>
      <p:sp>
        <p:nvSpPr>
          <p:cNvPr id="13" name="Tekstvak 12">
            <a:extLst>
              <a:ext uri="{FF2B5EF4-FFF2-40B4-BE49-F238E27FC236}">
                <a16:creationId xmlns:a16="http://schemas.microsoft.com/office/drawing/2014/main" id="{121EF445-D0E4-467E-A319-A796D2861C78}"/>
              </a:ext>
            </a:extLst>
          </p:cNvPr>
          <p:cNvSpPr txBox="1"/>
          <p:nvPr/>
        </p:nvSpPr>
        <p:spPr>
          <a:xfrm>
            <a:off x="6453810" y="209144"/>
            <a:ext cx="3074504" cy="3970318"/>
          </a:xfrm>
          <a:prstGeom prst="rect">
            <a:avLst/>
          </a:prstGeom>
          <a:noFill/>
        </p:spPr>
        <p:txBody>
          <a:bodyPr wrap="square" rtlCol="0">
            <a:spAutoFit/>
          </a:bodyPr>
          <a:lstStyle/>
          <a:p>
            <a:r>
              <a:rPr lang="nl-NL" dirty="0">
                <a:solidFill>
                  <a:schemeClr val="bg1"/>
                </a:solidFill>
              </a:rPr>
              <a:t>Samen met Willem Jakobs van </a:t>
            </a:r>
            <a:r>
              <a:rPr lang="nl-NL" dirty="0" err="1">
                <a:solidFill>
                  <a:schemeClr val="bg1"/>
                </a:solidFill>
              </a:rPr>
              <a:t>StadsGras</a:t>
            </a:r>
            <a:r>
              <a:rPr lang="nl-NL" dirty="0">
                <a:solidFill>
                  <a:schemeClr val="bg1"/>
                </a:solidFill>
              </a:rPr>
              <a:t> plannen gemaakt voor de Tuin voor de Wijk. Een nieuwe plek voor de jeugd van </a:t>
            </a:r>
            <a:r>
              <a:rPr lang="nl-NL" dirty="0" err="1">
                <a:solidFill>
                  <a:schemeClr val="bg1"/>
                </a:solidFill>
              </a:rPr>
              <a:t>Immerloo</a:t>
            </a:r>
            <a:r>
              <a:rPr lang="nl-NL" dirty="0">
                <a:solidFill>
                  <a:schemeClr val="bg1"/>
                </a:solidFill>
              </a:rPr>
              <a:t> / Malburgen om buiten samen te kunnen komen. </a:t>
            </a:r>
          </a:p>
          <a:p>
            <a:r>
              <a:rPr lang="nl-NL" dirty="0">
                <a:solidFill>
                  <a:schemeClr val="bg1"/>
                </a:solidFill>
              </a:rPr>
              <a:t>De tuin ligt vast aan de </a:t>
            </a:r>
            <a:r>
              <a:rPr lang="nl-NL" dirty="0" err="1">
                <a:solidFill>
                  <a:schemeClr val="bg1"/>
                </a:solidFill>
              </a:rPr>
              <a:t>Hotspot</a:t>
            </a:r>
            <a:r>
              <a:rPr lang="nl-NL" dirty="0">
                <a:solidFill>
                  <a:schemeClr val="bg1"/>
                </a:solidFill>
              </a:rPr>
              <a:t>: het jeugdhonk van het Huis voor de Wijk. </a:t>
            </a:r>
          </a:p>
          <a:p>
            <a:endParaRPr lang="nl-NL" dirty="0">
              <a:solidFill>
                <a:schemeClr val="bg1"/>
              </a:solidFill>
            </a:endParaRPr>
          </a:p>
          <a:p>
            <a:r>
              <a:rPr lang="nl-NL" dirty="0">
                <a:solidFill>
                  <a:schemeClr val="bg1"/>
                </a:solidFill>
              </a:rPr>
              <a:t>Er werden plannen gemaakt over de invulling van de tuin en hoe deze te realiseren. </a:t>
            </a:r>
            <a:endParaRPr lang="en-GB" dirty="0">
              <a:solidFill>
                <a:schemeClr val="bg1"/>
              </a:solidFill>
            </a:endParaRPr>
          </a:p>
        </p:txBody>
      </p:sp>
      <p:pic>
        <p:nvPicPr>
          <p:cNvPr id="15" name="Afbeelding 14" descr="Afbeelding met tekst, binnen, chocolade, onderbroek&#10;&#10;Automatisch gegenereerde beschrijving">
            <a:extLst>
              <a:ext uri="{FF2B5EF4-FFF2-40B4-BE49-F238E27FC236}">
                <a16:creationId xmlns:a16="http://schemas.microsoft.com/office/drawing/2014/main" id="{8FACE35F-ED61-48E3-B10D-1F25F7171A0A}"/>
              </a:ext>
            </a:extLst>
          </p:cNvPr>
          <p:cNvPicPr>
            <a:picLocks noChangeAspect="1"/>
          </p:cNvPicPr>
          <p:nvPr/>
        </p:nvPicPr>
        <p:blipFill rotWithShape="1">
          <a:blip r:embed="rId5">
            <a:extLst>
              <a:ext uri="{28A0092B-C50C-407E-A947-70E740481C1C}">
                <a14:useLocalDpi xmlns:a14="http://schemas.microsoft.com/office/drawing/2010/main" val="0"/>
              </a:ext>
            </a:extLst>
          </a:blip>
          <a:srcRect l="16839" t="2070" r="23463" b="20360"/>
          <a:stretch/>
        </p:blipFill>
        <p:spPr>
          <a:xfrm>
            <a:off x="6453811" y="4286545"/>
            <a:ext cx="3253404" cy="2362308"/>
          </a:xfrm>
          <a:prstGeom prst="rect">
            <a:avLst/>
          </a:prstGeom>
        </p:spPr>
      </p:pic>
    </p:spTree>
    <p:extLst>
      <p:ext uri="{BB962C8B-B14F-4D97-AF65-F5344CB8AC3E}">
        <p14:creationId xmlns:p14="http://schemas.microsoft.com/office/powerpoint/2010/main" val="191049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CBAB6E-B655-48A3-BF59-43EFE4DE7CB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Afbeelding 2">
            <a:extLst>
              <a:ext uri="{FF2B5EF4-FFF2-40B4-BE49-F238E27FC236}">
                <a16:creationId xmlns:a16="http://schemas.microsoft.com/office/drawing/2014/main" id="{EBA780BC-FC38-464B-B9EF-3152131D4A8C}"/>
              </a:ext>
            </a:extLst>
          </p:cNvPr>
          <p:cNvPicPr>
            <a:picLocks noChangeAspect="1"/>
          </p:cNvPicPr>
          <p:nvPr/>
        </p:nvPicPr>
        <p:blipFill rotWithShape="1">
          <a:blip r:embed="rId2">
            <a:extLst>
              <a:ext uri="{28A0092B-C50C-407E-A947-70E740481C1C}">
                <a14:useLocalDpi xmlns:a14="http://schemas.microsoft.com/office/drawing/2010/main" val="0"/>
              </a:ext>
            </a:extLst>
          </a:blip>
          <a:srcRect l="10000" b="19630"/>
          <a:stretch/>
        </p:blipFill>
        <p:spPr>
          <a:xfrm>
            <a:off x="3617844" y="170622"/>
            <a:ext cx="5367129" cy="3594651"/>
          </a:xfrm>
          <a:prstGeom prst="rect">
            <a:avLst/>
          </a:prstGeom>
        </p:spPr>
      </p:pic>
      <p:pic>
        <p:nvPicPr>
          <p:cNvPr id="6" name="Afbeelding 5" descr="Afbeelding met boom, buiten, grond&#10;&#10;Automatisch gegenereerde beschrijving">
            <a:extLst>
              <a:ext uri="{FF2B5EF4-FFF2-40B4-BE49-F238E27FC236}">
                <a16:creationId xmlns:a16="http://schemas.microsoft.com/office/drawing/2014/main" id="{6F4DA511-74F5-4F8B-ACB7-2522D1545AAF}"/>
              </a:ext>
            </a:extLst>
          </p:cNvPr>
          <p:cNvPicPr>
            <a:picLocks noChangeAspect="1"/>
          </p:cNvPicPr>
          <p:nvPr/>
        </p:nvPicPr>
        <p:blipFill rotWithShape="1">
          <a:blip r:embed="rId3">
            <a:extLst>
              <a:ext uri="{28A0092B-C50C-407E-A947-70E740481C1C}">
                <a14:useLocalDpi xmlns:a14="http://schemas.microsoft.com/office/drawing/2010/main" val="0"/>
              </a:ext>
            </a:extLst>
          </a:blip>
          <a:srcRect l="18117" r="22234"/>
          <a:stretch/>
        </p:blipFill>
        <p:spPr>
          <a:xfrm>
            <a:off x="9143999" y="170622"/>
            <a:ext cx="2915479" cy="6516755"/>
          </a:xfrm>
          <a:prstGeom prst="rect">
            <a:avLst/>
          </a:prstGeom>
        </p:spPr>
      </p:pic>
      <p:pic>
        <p:nvPicPr>
          <p:cNvPr id="8" name="Afbeelding 7" descr="Afbeelding met buiten, grond, gras&#10;&#10;Automatisch gegenereerde beschrijving">
            <a:extLst>
              <a:ext uri="{FF2B5EF4-FFF2-40B4-BE49-F238E27FC236}">
                <a16:creationId xmlns:a16="http://schemas.microsoft.com/office/drawing/2014/main" id="{6AC9D9D9-0C2A-4F23-A973-1906C95A4E3A}"/>
              </a:ext>
            </a:extLst>
          </p:cNvPr>
          <p:cNvPicPr>
            <a:picLocks noChangeAspect="1"/>
          </p:cNvPicPr>
          <p:nvPr/>
        </p:nvPicPr>
        <p:blipFill rotWithShape="1">
          <a:blip r:embed="rId4">
            <a:extLst>
              <a:ext uri="{28A0092B-C50C-407E-A947-70E740481C1C}">
                <a14:useLocalDpi xmlns:a14="http://schemas.microsoft.com/office/drawing/2010/main" val="0"/>
              </a:ext>
            </a:extLst>
          </a:blip>
          <a:srcRect t="8289" b="2156"/>
          <a:stretch/>
        </p:blipFill>
        <p:spPr>
          <a:xfrm>
            <a:off x="3617844" y="3935896"/>
            <a:ext cx="5367129" cy="2751481"/>
          </a:xfrm>
          <a:prstGeom prst="rect">
            <a:avLst/>
          </a:prstGeom>
        </p:spPr>
      </p:pic>
      <p:sp>
        <p:nvSpPr>
          <p:cNvPr id="9" name="Tekstvak 8">
            <a:extLst>
              <a:ext uri="{FF2B5EF4-FFF2-40B4-BE49-F238E27FC236}">
                <a16:creationId xmlns:a16="http://schemas.microsoft.com/office/drawing/2014/main" id="{AD3F0CAC-040F-48A8-AFAB-7CC541DED79A}"/>
              </a:ext>
            </a:extLst>
          </p:cNvPr>
          <p:cNvSpPr txBox="1"/>
          <p:nvPr/>
        </p:nvSpPr>
        <p:spPr>
          <a:xfrm>
            <a:off x="271670" y="230256"/>
            <a:ext cx="3074504" cy="3970318"/>
          </a:xfrm>
          <a:prstGeom prst="rect">
            <a:avLst/>
          </a:prstGeom>
          <a:noFill/>
        </p:spPr>
        <p:txBody>
          <a:bodyPr wrap="square" rtlCol="0">
            <a:spAutoFit/>
          </a:bodyPr>
          <a:lstStyle/>
          <a:p>
            <a:r>
              <a:rPr lang="nl-NL" dirty="0">
                <a:solidFill>
                  <a:schemeClr val="bg1"/>
                </a:solidFill>
              </a:rPr>
              <a:t>Na het maken van plannen is het tijd voor de uitvoering van fase 1 van de tuin!</a:t>
            </a:r>
          </a:p>
          <a:p>
            <a:r>
              <a:rPr lang="nl-NL" dirty="0">
                <a:solidFill>
                  <a:schemeClr val="bg1"/>
                </a:solidFill>
              </a:rPr>
              <a:t>De ideeën worden realiteit door ze zelf tot stand te brengen. </a:t>
            </a:r>
          </a:p>
          <a:p>
            <a:endParaRPr lang="nl-NL" dirty="0">
              <a:solidFill>
                <a:schemeClr val="bg1"/>
              </a:solidFill>
            </a:endParaRPr>
          </a:p>
          <a:p>
            <a:r>
              <a:rPr lang="nl-NL" dirty="0">
                <a:solidFill>
                  <a:schemeClr val="bg1"/>
                </a:solidFill>
              </a:rPr>
              <a:t>Er werden </a:t>
            </a:r>
            <a:r>
              <a:rPr lang="nl-NL" dirty="0" err="1">
                <a:solidFill>
                  <a:schemeClr val="bg1"/>
                </a:solidFill>
              </a:rPr>
              <a:t>kastanjehouten</a:t>
            </a:r>
            <a:r>
              <a:rPr lang="nl-NL" dirty="0">
                <a:solidFill>
                  <a:schemeClr val="bg1"/>
                </a:solidFill>
              </a:rPr>
              <a:t> hekken geplaatst, tegels gestapeld tot een beekloop, hangmatten opgehangen en nog veel meer. </a:t>
            </a:r>
          </a:p>
          <a:p>
            <a:r>
              <a:rPr lang="nl-NL" dirty="0">
                <a:solidFill>
                  <a:schemeClr val="bg1"/>
                </a:solidFill>
              </a:rPr>
              <a:t>Vele handen maken licht werk!</a:t>
            </a:r>
          </a:p>
          <a:p>
            <a:endParaRPr lang="nl-NL" dirty="0">
              <a:solidFill>
                <a:schemeClr val="bg1"/>
              </a:solidFill>
            </a:endParaRPr>
          </a:p>
        </p:txBody>
      </p:sp>
    </p:spTree>
    <p:extLst>
      <p:ext uri="{BB962C8B-B14F-4D97-AF65-F5344CB8AC3E}">
        <p14:creationId xmlns:p14="http://schemas.microsoft.com/office/powerpoint/2010/main" val="374593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CBAB6E-B655-48A3-BF59-43EFE4DE7CB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Afbeelding 2" descr="Afbeelding met buiten, boom, nacht&#10;&#10;Automatisch gegenereerde beschrijving">
            <a:extLst>
              <a:ext uri="{FF2B5EF4-FFF2-40B4-BE49-F238E27FC236}">
                <a16:creationId xmlns:a16="http://schemas.microsoft.com/office/drawing/2014/main" id="{36F40EE6-4A12-45C1-A2FF-D5624BB4873F}"/>
              </a:ext>
            </a:extLst>
          </p:cNvPr>
          <p:cNvPicPr>
            <a:picLocks noChangeAspect="1"/>
          </p:cNvPicPr>
          <p:nvPr/>
        </p:nvPicPr>
        <p:blipFill rotWithShape="1">
          <a:blip r:embed="rId2">
            <a:extLst>
              <a:ext uri="{28A0092B-C50C-407E-A947-70E740481C1C}">
                <a14:useLocalDpi xmlns:a14="http://schemas.microsoft.com/office/drawing/2010/main" val="0"/>
              </a:ext>
            </a:extLst>
          </a:blip>
          <a:srcRect l="9234" r="13523"/>
          <a:stretch/>
        </p:blipFill>
        <p:spPr>
          <a:xfrm>
            <a:off x="184617" y="208264"/>
            <a:ext cx="4996069" cy="6467975"/>
          </a:xfrm>
          <a:prstGeom prst="rect">
            <a:avLst/>
          </a:prstGeom>
        </p:spPr>
      </p:pic>
      <p:sp>
        <p:nvSpPr>
          <p:cNvPr id="7" name="Tekstvak 6">
            <a:extLst>
              <a:ext uri="{FF2B5EF4-FFF2-40B4-BE49-F238E27FC236}">
                <a16:creationId xmlns:a16="http://schemas.microsoft.com/office/drawing/2014/main" id="{76E7D959-F824-4FD0-B97B-62E2F8973D6D}"/>
              </a:ext>
            </a:extLst>
          </p:cNvPr>
          <p:cNvSpPr txBox="1"/>
          <p:nvPr/>
        </p:nvSpPr>
        <p:spPr>
          <a:xfrm>
            <a:off x="5395806" y="389282"/>
            <a:ext cx="6642080" cy="1477328"/>
          </a:xfrm>
          <a:prstGeom prst="rect">
            <a:avLst/>
          </a:prstGeom>
          <a:noFill/>
        </p:spPr>
        <p:txBody>
          <a:bodyPr wrap="square" rtlCol="0">
            <a:spAutoFit/>
          </a:bodyPr>
          <a:lstStyle/>
          <a:p>
            <a:r>
              <a:rPr lang="nl-NL" dirty="0">
                <a:solidFill>
                  <a:schemeClr val="bg1"/>
                </a:solidFill>
              </a:rPr>
              <a:t>De eerste fase zit erop. Tijd voor een feestje! De Tuin voor de Wijk wordt ingewijd met een avond met muziek en dans. De lichtjes in de tuin staan aan, de waterval loopt. </a:t>
            </a:r>
          </a:p>
          <a:p>
            <a:r>
              <a:rPr lang="nl-NL" dirty="0">
                <a:solidFill>
                  <a:schemeClr val="bg1"/>
                </a:solidFill>
              </a:rPr>
              <a:t>Een geslaagde eerste avond in de Tuin voor de Wijk! </a:t>
            </a:r>
          </a:p>
          <a:p>
            <a:endParaRPr lang="nl-NL" dirty="0">
              <a:solidFill>
                <a:schemeClr val="bg1"/>
              </a:solidFill>
            </a:endParaRPr>
          </a:p>
        </p:txBody>
      </p:sp>
      <p:pic>
        <p:nvPicPr>
          <p:cNvPr id="9" name="Afbeelding 8" descr="Afbeelding met buiten, persoon, nacht&#10;&#10;Automatisch gegenereerde beschrijving">
            <a:extLst>
              <a:ext uri="{FF2B5EF4-FFF2-40B4-BE49-F238E27FC236}">
                <a16:creationId xmlns:a16="http://schemas.microsoft.com/office/drawing/2014/main" id="{5687F3A4-48A6-4727-822E-88B6508BBBB5}"/>
              </a:ext>
            </a:extLst>
          </p:cNvPr>
          <p:cNvPicPr>
            <a:picLocks noChangeAspect="1"/>
          </p:cNvPicPr>
          <p:nvPr/>
        </p:nvPicPr>
        <p:blipFill rotWithShape="1">
          <a:blip r:embed="rId3">
            <a:extLst>
              <a:ext uri="{28A0092B-C50C-407E-A947-70E740481C1C}">
                <a14:useLocalDpi xmlns:a14="http://schemas.microsoft.com/office/drawing/2010/main" val="0"/>
              </a:ext>
            </a:extLst>
          </a:blip>
          <a:srcRect r="4038" b="38786"/>
          <a:stretch/>
        </p:blipFill>
        <p:spPr>
          <a:xfrm>
            <a:off x="5426309" y="2478156"/>
            <a:ext cx="6581074" cy="4198083"/>
          </a:xfrm>
          <a:prstGeom prst="rect">
            <a:avLst/>
          </a:prstGeom>
        </p:spPr>
      </p:pic>
    </p:spTree>
    <p:extLst>
      <p:ext uri="{BB962C8B-B14F-4D97-AF65-F5344CB8AC3E}">
        <p14:creationId xmlns:p14="http://schemas.microsoft.com/office/powerpoint/2010/main" val="418280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CBAB6E-B655-48A3-BF59-43EFE4DE7CB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kstvak 10">
            <a:extLst>
              <a:ext uri="{FF2B5EF4-FFF2-40B4-BE49-F238E27FC236}">
                <a16:creationId xmlns:a16="http://schemas.microsoft.com/office/drawing/2014/main" id="{023DC965-46B9-4C18-90FB-6B83ECF4661A}"/>
              </a:ext>
            </a:extLst>
          </p:cNvPr>
          <p:cNvSpPr txBox="1"/>
          <p:nvPr/>
        </p:nvSpPr>
        <p:spPr>
          <a:xfrm>
            <a:off x="281682" y="257988"/>
            <a:ext cx="2965537" cy="2031325"/>
          </a:xfrm>
          <a:prstGeom prst="rect">
            <a:avLst/>
          </a:prstGeom>
          <a:noFill/>
        </p:spPr>
        <p:txBody>
          <a:bodyPr wrap="square" rtlCol="0">
            <a:spAutoFit/>
          </a:bodyPr>
          <a:lstStyle/>
          <a:p>
            <a:r>
              <a:rPr lang="nl-NL" dirty="0">
                <a:solidFill>
                  <a:schemeClr val="bg1"/>
                </a:solidFill>
              </a:rPr>
              <a:t>Onder begeleiding van Guus Bouts van het Timmerhuis worden er houten schilden gebrandmerkt. Deze schilden dienen als decoratie voor aan de palen in de tuin. </a:t>
            </a:r>
          </a:p>
          <a:p>
            <a:endParaRPr lang="nl-NL" dirty="0">
              <a:solidFill>
                <a:schemeClr val="bg1"/>
              </a:solidFill>
            </a:endParaRPr>
          </a:p>
        </p:txBody>
      </p:sp>
      <p:pic>
        <p:nvPicPr>
          <p:cNvPr id="3" name="Afbeelding 2" descr="Afbeelding met buiten, boom, lucht, gras&#10;&#10;Automatisch gegenereerde beschrijving">
            <a:extLst>
              <a:ext uri="{FF2B5EF4-FFF2-40B4-BE49-F238E27FC236}">
                <a16:creationId xmlns:a16="http://schemas.microsoft.com/office/drawing/2014/main" id="{85004346-F981-4FDF-9076-7868C1F01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82" y="2409013"/>
            <a:ext cx="3145735" cy="4194313"/>
          </a:xfrm>
          <a:prstGeom prst="rect">
            <a:avLst/>
          </a:prstGeom>
        </p:spPr>
      </p:pic>
      <p:pic>
        <p:nvPicPr>
          <p:cNvPr id="9" name="Afbeelding 8" descr="Afbeelding met boom, buiten, persoon, groep&#10;&#10;Automatisch gegenereerde beschrijving">
            <a:extLst>
              <a:ext uri="{FF2B5EF4-FFF2-40B4-BE49-F238E27FC236}">
                <a16:creationId xmlns:a16="http://schemas.microsoft.com/office/drawing/2014/main" id="{4BEE3181-864D-4AF7-8E11-C76C44F68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099" y="257988"/>
            <a:ext cx="4766960" cy="6373651"/>
          </a:xfrm>
          <a:prstGeom prst="rect">
            <a:avLst/>
          </a:prstGeom>
        </p:spPr>
      </p:pic>
      <p:pic>
        <p:nvPicPr>
          <p:cNvPr id="17" name="Afbeelding 16" descr="Afbeelding met buiten, grond, gras, lucht&#10;&#10;Automatisch gegenereerde beschrijving">
            <a:extLst>
              <a:ext uri="{FF2B5EF4-FFF2-40B4-BE49-F238E27FC236}">
                <a16:creationId xmlns:a16="http://schemas.microsoft.com/office/drawing/2014/main" id="{3E17FB10-AF47-4EF3-A0C3-610073236697}"/>
              </a:ext>
            </a:extLst>
          </p:cNvPr>
          <p:cNvPicPr>
            <a:picLocks noChangeAspect="1"/>
          </p:cNvPicPr>
          <p:nvPr/>
        </p:nvPicPr>
        <p:blipFill rotWithShape="1">
          <a:blip r:embed="rId4">
            <a:extLst>
              <a:ext uri="{28A0092B-C50C-407E-A947-70E740481C1C}">
                <a14:useLocalDpi xmlns:a14="http://schemas.microsoft.com/office/drawing/2010/main" val="0"/>
              </a:ext>
            </a:extLst>
          </a:blip>
          <a:srcRect l="26635" t="-3301" r="47564" b="6832"/>
          <a:stretch/>
        </p:blipFill>
        <p:spPr>
          <a:xfrm>
            <a:off x="8757741" y="15813"/>
            <a:ext cx="3145735" cy="6615826"/>
          </a:xfrm>
          <a:prstGeom prst="rect">
            <a:avLst/>
          </a:prstGeom>
        </p:spPr>
      </p:pic>
    </p:spTree>
    <p:extLst>
      <p:ext uri="{BB962C8B-B14F-4D97-AF65-F5344CB8AC3E}">
        <p14:creationId xmlns:p14="http://schemas.microsoft.com/office/powerpoint/2010/main" val="31698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CBAB6E-B655-48A3-BF59-43EFE4DE7CB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Afbeelding 7" descr="Afbeelding met boom, buiten, lucht, gras&#10;&#10;Automatisch gegenereerde beschrijving">
            <a:extLst>
              <a:ext uri="{FF2B5EF4-FFF2-40B4-BE49-F238E27FC236}">
                <a16:creationId xmlns:a16="http://schemas.microsoft.com/office/drawing/2014/main" id="{57C13E9A-9BA8-40CC-8947-0C1E8D76D3F1}"/>
              </a:ext>
            </a:extLst>
          </p:cNvPr>
          <p:cNvPicPr>
            <a:picLocks noChangeAspect="1"/>
          </p:cNvPicPr>
          <p:nvPr/>
        </p:nvPicPr>
        <p:blipFill rotWithShape="1">
          <a:blip r:embed="rId2">
            <a:extLst>
              <a:ext uri="{28A0092B-C50C-407E-A947-70E740481C1C}">
                <a14:useLocalDpi xmlns:a14="http://schemas.microsoft.com/office/drawing/2010/main" val="0"/>
              </a:ext>
            </a:extLst>
          </a:blip>
          <a:srcRect l="4088"/>
          <a:stretch/>
        </p:blipFill>
        <p:spPr>
          <a:xfrm>
            <a:off x="7885043" y="3429000"/>
            <a:ext cx="4041913" cy="3160643"/>
          </a:xfrm>
          <a:prstGeom prst="rect">
            <a:avLst/>
          </a:prstGeom>
        </p:spPr>
      </p:pic>
      <p:pic>
        <p:nvPicPr>
          <p:cNvPr id="10" name="Afbeelding 9" descr="Afbeelding met binnen, persoon, muur, mensen&#10;&#10;Automatisch gegenereerde beschrijving">
            <a:extLst>
              <a:ext uri="{FF2B5EF4-FFF2-40B4-BE49-F238E27FC236}">
                <a16:creationId xmlns:a16="http://schemas.microsoft.com/office/drawing/2014/main" id="{CC8CF021-2976-4E04-B75E-575F9D36D532}"/>
              </a:ext>
            </a:extLst>
          </p:cNvPr>
          <p:cNvPicPr>
            <a:picLocks noChangeAspect="1"/>
          </p:cNvPicPr>
          <p:nvPr/>
        </p:nvPicPr>
        <p:blipFill rotWithShape="1">
          <a:blip r:embed="rId3">
            <a:extLst>
              <a:ext uri="{28A0092B-C50C-407E-A947-70E740481C1C}">
                <a14:useLocalDpi xmlns:a14="http://schemas.microsoft.com/office/drawing/2010/main" val="0"/>
              </a:ext>
            </a:extLst>
          </a:blip>
          <a:srcRect t="12316" r="4088"/>
          <a:stretch/>
        </p:blipFill>
        <p:spPr>
          <a:xfrm>
            <a:off x="7885043" y="268357"/>
            <a:ext cx="4041913" cy="2771362"/>
          </a:xfrm>
          <a:prstGeom prst="rect">
            <a:avLst/>
          </a:prstGeom>
        </p:spPr>
      </p:pic>
      <p:sp>
        <p:nvSpPr>
          <p:cNvPr id="11" name="Tekstvak 10">
            <a:extLst>
              <a:ext uri="{FF2B5EF4-FFF2-40B4-BE49-F238E27FC236}">
                <a16:creationId xmlns:a16="http://schemas.microsoft.com/office/drawing/2014/main" id="{023DC965-46B9-4C18-90FB-6B83ECF4661A}"/>
              </a:ext>
            </a:extLst>
          </p:cNvPr>
          <p:cNvSpPr txBox="1"/>
          <p:nvPr/>
        </p:nvSpPr>
        <p:spPr>
          <a:xfrm>
            <a:off x="4744999" y="268357"/>
            <a:ext cx="2965537" cy="4801314"/>
          </a:xfrm>
          <a:prstGeom prst="rect">
            <a:avLst/>
          </a:prstGeom>
          <a:noFill/>
        </p:spPr>
        <p:txBody>
          <a:bodyPr wrap="square" rtlCol="0">
            <a:spAutoFit/>
          </a:bodyPr>
          <a:lstStyle/>
          <a:p>
            <a:r>
              <a:rPr lang="nl-NL" dirty="0">
                <a:solidFill>
                  <a:schemeClr val="bg1"/>
                </a:solidFill>
              </a:rPr>
              <a:t>Tijdens de eerste en tweede fase voor het realiseren van de Tuin voor de Wijk in worden er elke week kleine verbeteracties gedaan voor het optimaliseren van de tuin. </a:t>
            </a:r>
          </a:p>
          <a:p>
            <a:r>
              <a:rPr lang="nl-NL" dirty="0">
                <a:solidFill>
                  <a:schemeClr val="bg1"/>
                </a:solidFill>
              </a:rPr>
              <a:t>Het strandje wordt vrijgehouden van beplanting, er worden bloembakken gemaakt etc. Na het werken is er tijd om samen bij het kampvuur te zitten. Als beloning mogen alle harde werkers naar het winteropenluchtmuseum. </a:t>
            </a:r>
          </a:p>
          <a:p>
            <a:endParaRPr lang="nl-NL" dirty="0">
              <a:solidFill>
                <a:schemeClr val="bg1"/>
              </a:solidFill>
            </a:endParaRPr>
          </a:p>
        </p:txBody>
      </p:sp>
      <p:pic>
        <p:nvPicPr>
          <p:cNvPr id="13" name="Afbeelding 12" descr="Afbeelding met tekst&#10;&#10;Automatisch gegenereerde beschrijving">
            <a:extLst>
              <a:ext uri="{FF2B5EF4-FFF2-40B4-BE49-F238E27FC236}">
                <a16:creationId xmlns:a16="http://schemas.microsoft.com/office/drawing/2014/main" id="{9D17EE1B-C58C-4F85-B718-A8B5E3967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44" y="268357"/>
            <a:ext cx="4410748" cy="6321286"/>
          </a:xfrm>
          <a:prstGeom prst="rect">
            <a:avLst/>
          </a:prstGeom>
        </p:spPr>
      </p:pic>
      <p:pic>
        <p:nvPicPr>
          <p:cNvPr id="15" name="Afbeelding 14" descr="Afbeelding met buiten, lucht, berg&#10;&#10;Automatisch gegenereerde beschrijving">
            <a:extLst>
              <a:ext uri="{FF2B5EF4-FFF2-40B4-BE49-F238E27FC236}">
                <a16:creationId xmlns:a16="http://schemas.microsoft.com/office/drawing/2014/main" id="{DE4F78B3-9885-4C97-B325-BBB7EB337082}"/>
              </a:ext>
            </a:extLst>
          </p:cNvPr>
          <p:cNvPicPr>
            <a:picLocks noChangeAspect="1"/>
          </p:cNvPicPr>
          <p:nvPr/>
        </p:nvPicPr>
        <p:blipFill rotWithShape="1">
          <a:blip r:embed="rId5">
            <a:extLst>
              <a:ext uri="{28A0092B-C50C-407E-A947-70E740481C1C}">
                <a14:useLocalDpi xmlns:a14="http://schemas.microsoft.com/office/drawing/2010/main" val="0"/>
              </a:ext>
            </a:extLst>
          </a:blip>
          <a:srcRect l="31893" t="58072" r="36665" b="16952"/>
          <a:stretch/>
        </p:blipFill>
        <p:spPr>
          <a:xfrm>
            <a:off x="4745000" y="4876800"/>
            <a:ext cx="2875000" cy="1712843"/>
          </a:xfrm>
          <a:prstGeom prst="rect">
            <a:avLst/>
          </a:prstGeom>
        </p:spPr>
      </p:pic>
    </p:spTree>
    <p:extLst>
      <p:ext uri="{BB962C8B-B14F-4D97-AF65-F5344CB8AC3E}">
        <p14:creationId xmlns:p14="http://schemas.microsoft.com/office/powerpoint/2010/main" val="424507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0DFC8DF-F13D-487E-B5E0-3FD6241176B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Afbeelding 9" descr="Afbeelding met buiten, gras, boom, lucht&#10;&#10;Automatisch gegenereerde beschrijving">
            <a:extLst>
              <a:ext uri="{FF2B5EF4-FFF2-40B4-BE49-F238E27FC236}">
                <a16:creationId xmlns:a16="http://schemas.microsoft.com/office/drawing/2014/main" id="{7BE808FF-F9EE-46C3-A855-DB81DFF2BCB5}"/>
              </a:ext>
            </a:extLst>
          </p:cNvPr>
          <p:cNvPicPr>
            <a:picLocks noChangeAspect="1"/>
          </p:cNvPicPr>
          <p:nvPr/>
        </p:nvPicPr>
        <p:blipFill rotWithShape="1">
          <a:blip r:embed="rId2">
            <a:extLst>
              <a:ext uri="{28A0092B-C50C-407E-A947-70E740481C1C}">
                <a14:useLocalDpi xmlns:a14="http://schemas.microsoft.com/office/drawing/2010/main" val="0"/>
              </a:ext>
            </a:extLst>
          </a:blip>
          <a:srcRect l="20785" r="9487"/>
          <a:stretch/>
        </p:blipFill>
        <p:spPr>
          <a:xfrm>
            <a:off x="273050" y="266700"/>
            <a:ext cx="5880100" cy="6324600"/>
          </a:xfrm>
          <a:prstGeom prst="rect">
            <a:avLst/>
          </a:prstGeom>
        </p:spPr>
      </p:pic>
      <p:pic>
        <p:nvPicPr>
          <p:cNvPr id="12" name="Afbeelding 11" descr="Afbeelding met buiten, grond, boom, persoon&#10;&#10;Automatisch gegenereerde beschrijving">
            <a:extLst>
              <a:ext uri="{FF2B5EF4-FFF2-40B4-BE49-F238E27FC236}">
                <a16:creationId xmlns:a16="http://schemas.microsoft.com/office/drawing/2014/main" id="{45D7B49E-DB4B-4491-8172-F76743E94BEE}"/>
              </a:ext>
            </a:extLst>
          </p:cNvPr>
          <p:cNvPicPr>
            <a:picLocks noChangeAspect="1"/>
          </p:cNvPicPr>
          <p:nvPr/>
        </p:nvPicPr>
        <p:blipFill rotWithShape="1">
          <a:blip r:embed="rId3">
            <a:extLst>
              <a:ext uri="{28A0092B-C50C-407E-A947-70E740481C1C}">
                <a14:useLocalDpi xmlns:a14="http://schemas.microsoft.com/office/drawing/2010/main" val="0"/>
              </a:ext>
            </a:extLst>
          </a:blip>
          <a:srcRect r="11848"/>
          <a:stretch/>
        </p:blipFill>
        <p:spPr>
          <a:xfrm>
            <a:off x="6426200" y="266700"/>
            <a:ext cx="5575300" cy="6324600"/>
          </a:xfrm>
          <a:prstGeom prst="rect">
            <a:avLst/>
          </a:prstGeom>
        </p:spPr>
      </p:pic>
    </p:spTree>
    <p:extLst>
      <p:ext uri="{BB962C8B-B14F-4D97-AF65-F5344CB8AC3E}">
        <p14:creationId xmlns:p14="http://schemas.microsoft.com/office/powerpoint/2010/main" val="106289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3EAE19F-7A25-4E80-8DA1-A212B85DE03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Afbeelding 5">
            <a:extLst>
              <a:ext uri="{FF2B5EF4-FFF2-40B4-BE49-F238E27FC236}">
                <a16:creationId xmlns:a16="http://schemas.microsoft.com/office/drawing/2014/main" id="{EAE37913-7A57-4D25-9D3E-EAC7C9D78B9E}"/>
              </a:ext>
            </a:extLst>
          </p:cNvPr>
          <p:cNvPicPr>
            <a:picLocks noChangeAspect="1"/>
          </p:cNvPicPr>
          <p:nvPr/>
        </p:nvPicPr>
        <p:blipFill rotWithShape="1">
          <a:blip r:embed="rId2">
            <a:extLst>
              <a:ext uri="{28A0092B-C50C-407E-A947-70E740481C1C}">
                <a14:useLocalDpi xmlns:a14="http://schemas.microsoft.com/office/drawing/2010/main" val="0"/>
              </a:ext>
            </a:extLst>
          </a:blip>
          <a:srcRect b="25679"/>
          <a:stretch/>
        </p:blipFill>
        <p:spPr>
          <a:xfrm>
            <a:off x="177800" y="120650"/>
            <a:ext cx="11836400" cy="6597650"/>
          </a:xfrm>
          <a:prstGeom prst="rect">
            <a:avLst/>
          </a:prstGeom>
        </p:spPr>
      </p:pic>
    </p:spTree>
    <p:extLst>
      <p:ext uri="{BB962C8B-B14F-4D97-AF65-F5344CB8AC3E}">
        <p14:creationId xmlns:p14="http://schemas.microsoft.com/office/powerpoint/2010/main" val="29051438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263</Words>
  <Application>Microsoft Office PowerPoint</Application>
  <PresentationFormat>Breedbeeld</PresentationFormat>
  <Paragraphs>14</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Zwoll, Marieke van</dc:creator>
  <cp:lastModifiedBy>Zwoll, Marieke van</cp:lastModifiedBy>
  <cp:revision>1</cp:revision>
  <dcterms:created xsi:type="dcterms:W3CDTF">2021-12-15T10:33:44Z</dcterms:created>
  <dcterms:modified xsi:type="dcterms:W3CDTF">2022-01-11T12:34:28Z</dcterms:modified>
</cp:coreProperties>
</file>